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8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B1845-F1B0-4529-BBB6-2B7D862B3A6A}" type="datetimeFigureOut">
              <a:rPr lang="pt-BR" smtClean="0"/>
              <a:t>14/04/2024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A5BBF-DCAC-44D8-AE44-66E6E8D6A2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6469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B1845-F1B0-4529-BBB6-2B7D862B3A6A}" type="datetimeFigureOut">
              <a:rPr lang="pt-BR" smtClean="0"/>
              <a:t>14/04/2024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A5BBF-DCAC-44D8-AE44-66E6E8D6A2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98013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B1845-F1B0-4529-BBB6-2B7D862B3A6A}" type="datetimeFigureOut">
              <a:rPr lang="pt-BR" smtClean="0"/>
              <a:t>14/04/2024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A5BBF-DCAC-44D8-AE44-66E6E8D6A2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85749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B1845-F1B0-4529-BBB6-2B7D862B3A6A}" type="datetimeFigureOut">
              <a:rPr lang="pt-BR" smtClean="0"/>
              <a:t>14/04/2024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A5BBF-DCAC-44D8-AE44-66E6E8D6A2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69733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B1845-F1B0-4529-BBB6-2B7D862B3A6A}" type="datetimeFigureOut">
              <a:rPr lang="pt-BR" smtClean="0"/>
              <a:t>14/04/2024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A5BBF-DCAC-44D8-AE44-66E6E8D6A2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71951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B1845-F1B0-4529-BBB6-2B7D862B3A6A}" type="datetimeFigureOut">
              <a:rPr lang="pt-BR" smtClean="0"/>
              <a:t>14/04/2024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A5BBF-DCAC-44D8-AE44-66E6E8D6A2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83063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B1845-F1B0-4529-BBB6-2B7D862B3A6A}" type="datetimeFigureOut">
              <a:rPr lang="pt-BR" smtClean="0"/>
              <a:t>14/04/2024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A5BBF-DCAC-44D8-AE44-66E6E8D6A2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9899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B1845-F1B0-4529-BBB6-2B7D862B3A6A}" type="datetimeFigureOut">
              <a:rPr lang="pt-BR" smtClean="0"/>
              <a:t>14/04/2024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A5BBF-DCAC-44D8-AE44-66E6E8D6A2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01592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B1845-F1B0-4529-BBB6-2B7D862B3A6A}" type="datetimeFigureOut">
              <a:rPr lang="pt-BR" smtClean="0"/>
              <a:t>14/04/2024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A5BBF-DCAC-44D8-AE44-66E6E8D6A2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58281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B1845-F1B0-4529-BBB6-2B7D862B3A6A}" type="datetimeFigureOut">
              <a:rPr lang="pt-BR" smtClean="0"/>
              <a:t>14/04/2024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A5BBF-DCAC-44D8-AE44-66E6E8D6A2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4422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B1845-F1B0-4529-BBB6-2B7D862B3A6A}" type="datetimeFigureOut">
              <a:rPr lang="pt-BR" smtClean="0"/>
              <a:t>14/04/2024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A5BBF-DCAC-44D8-AE44-66E6E8D6A2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20787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3B1845-F1B0-4529-BBB6-2B7D862B3A6A}" type="datetimeFigureOut">
              <a:rPr lang="pt-BR" smtClean="0"/>
              <a:t>14/04/2024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A5BBF-DCAC-44D8-AE44-66E6E8D6A2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35298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Agrupar 12">
            <a:extLst>
              <a:ext uri="{FF2B5EF4-FFF2-40B4-BE49-F238E27FC236}">
                <a16:creationId xmlns:a16="http://schemas.microsoft.com/office/drawing/2014/main" id="{C9E78483-D345-424C-851E-108AD8603B9A}"/>
              </a:ext>
            </a:extLst>
          </p:cNvPr>
          <p:cNvGrpSpPr/>
          <p:nvPr/>
        </p:nvGrpSpPr>
        <p:grpSpPr>
          <a:xfrm>
            <a:off x="5155988" y="268792"/>
            <a:ext cx="1800000" cy="6120000"/>
            <a:chOff x="2160000" y="369000"/>
            <a:chExt cx="1800000" cy="6120000"/>
          </a:xfrm>
        </p:grpSpPr>
        <p:sp>
          <p:nvSpPr>
            <p:cNvPr id="4" name="Retângulo 3">
              <a:extLst>
                <a:ext uri="{FF2B5EF4-FFF2-40B4-BE49-F238E27FC236}">
                  <a16:creationId xmlns:a16="http://schemas.microsoft.com/office/drawing/2014/main" id="{7770EA12-9216-49C4-BD45-2CA5259200E7}"/>
                </a:ext>
              </a:extLst>
            </p:cNvPr>
            <p:cNvSpPr/>
            <p:nvPr/>
          </p:nvSpPr>
          <p:spPr>
            <a:xfrm>
              <a:off x="2160000" y="369000"/>
              <a:ext cx="1800000" cy="6120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5" name="Retângulo 4">
              <a:extLst>
                <a:ext uri="{FF2B5EF4-FFF2-40B4-BE49-F238E27FC236}">
                  <a16:creationId xmlns:a16="http://schemas.microsoft.com/office/drawing/2014/main" id="{B40D1170-8AB9-4F64-8E86-CF0AB7394F89}"/>
                </a:ext>
              </a:extLst>
            </p:cNvPr>
            <p:cNvSpPr/>
            <p:nvPr/>
          </p:nvSpPr>
          <p:spPr>
            <a:xfrm rot="5400000">
              <a:off x="1744866" y="2076189"/>
              <a:ext cx="2630268" cy="32587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7" name="Retângulo 6">
              <a:extLst>
                <a:ext uri="{FF2B5EF4-FFF2-40B4-BE49-F238E27FC236}">
                  <a16:creationId xmlns:a16="http://schemas.microsoft.com/office/drawing/2014/main" id="{B18D274B-40B3-4197-9BDD-A3468268DC7F}"/>
                </a:ext>
              </a:extLst>
            </p:cNvPr>
            <p:cNvSpPr/>
            <p:nvPr/>
          </p:nvSpPr>
          <p:spPr>
            <a:xfrm>
              <a:off x="2340000" y="1352342"/>
              <a:ext cx="1440000" cy="2880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grpSp>
        <p:nvGrpSpPr>
          <p:cNvPr id="9" name="Agrupar 8">
            <a:extLst>
              <a:ext uri="{FF2B5EF4-FFF2-40B4-BE49-F238E27FC236}">
                <a16:creationId xmlns:a16="http://schemas.microsoft.com/office/drawing/2014/main" id="{EC049DF1-5776-4E6E-BE17-296508124D81}"/>
              </a:ext>
            </a:extLst>
          </p:cNvPr>
          <p:cNvGrpSpPr/>
          <p:nvPr/>
        </p:nvGrpSpPr>
        <p:grpSpPr>
          <a:xfrm>
            <a:off x="835988" y="268792"/>
            <a:ext cx="1800000" cy="6120000"/>
            <a:chOff x="360000" y="363255"/>
            <a:chExt cx="1800000" cy="6120000"/>
          </a:xfrm>
        </p:grpSpPr>
        <p:sp>
          <p:nvSpPr>
            <p:cNvPr id="10" name="Retângulo 9">
              <a:extLst>
                <a:ext uri="{FF2B5EF4-FFF2-40B4-BE49-F238E27FC236}">
                  <a16:creationId xmlns:a16="http://schemas.microsoft.com/office/drawing/2014/main" id="{769E85A2-1434-40F5-A11A-3105D3CC5D1E}"/>
                </a:ext>
              </a:extLst>
            </p:cNvPr>
            <p:cNvSpPr/>
            <p:nvPr/>
          </p:nvSpPr>
          <p:spPr>
            <a:xfrm>
              <a:off x="360000" y="363255"/>
              <a:ext cx="1800000" cy="6120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1" name="Retângulo 10">
              <a:extLst>
                <a:ext uri="{FF2B5EF4-FFF2-40B4-BE49-F238E27FC236}">
                  <a16:creationId xmlns:a16="http://schemas.microsoft.com/office/drawing/2014/main" id="{AC1C9661-B99D-48B8-8169-3748AB87DDD6}"/>
                </a:ext>
              </a:extLst>
            </p:cNvPr>
            <p:cNvSpPr/>
            <p:nvPr/>
          </p:nvSpPr>
          <p:spPr>
            <a:xfrm rot="5400000">
              <a:off x="-55134" y="2070444"/>
              <a:ext cx="2630268" cy="32587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2" name="Retângulo 11">
              <a:extLst>
                <a:ext uri="{FF2B5EF4-FFF2-40B4-BE49-F238E27FC236}">
                  <a16:creationId xmlns:a16="http://schemas.microsoft.com/office/drawing/2014/main" id="{6845C06F-68BE-4F1B-8A1A-248FB6304007}"/>
                </a:ext>
              </a:extLst>
            </p:cNvPr>
            <p:cNvSpPr/>
            <p:nvPr/>
          </p:nvSpPr>
          <p:spPr>
            <a:xfrm>
              <a:off x="540000" y="1346597"/>
              <a:ext cx="1440000" cy="2880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grpSp>
        <p:nvGrpSpPr>
          <p:cNvPr id="14" name="Agrupar 13">
            <a:extLst>
              <a:ext uri="{FF2B5EF4-FFF2-40B4-BE49-F238E27FC236}">
                <a16:creationId xmlns:a16="http://schemas.microsoft.com/office/drawing/2014/main" id="{D0C8E170-F675-4C4A-B014-742D3097BEFF}"/>
              </a:ext>
            </a:extLst>
          </p:cNvPr>
          <p:cNvGrpSpPr/>
          <p:nvPr/>
        </p:nvGrpSpPr>
        <p:grpSpPr>
          <a:xfrm>
            <a:off x="7315988" y="268792"/>
            <a:ext cx="1800000" cy="6120000"/>
            <a:chOff x="2160000" y="369000"/>
            <a:chExt cx="1800000" cy="6120000"/>
          </a:xfrm>
        </p:grpSpPr>
        <p:sp>
          <p:nvSpPr>
            <p:cNvPr id="15" name="Retângulo 14">
              <a:extLst>
                <a:ext uri="{FF2B5EF4-FFF2-40B4-BE49-F238E27FC236}">
                  <a16:creationId xmlns:a16="http://schemas.microsoft.com/office/drawing/2014/main" id="{4DECD789-DCA9-4285-997F-3C8DC24E2E98}"/>
                </a:ext>
              </a:extLst>
            </p:cNvPr>
            <p:cNvSpPr/>
            <p:nvPr/>
          </p:nvSpPr>
          <p:spPr>
            <a:xfrm>
              <a:off x="2160000" y="369000"/>
              <a:ext cx="1800000" cy="6120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6" name="Retângulo 15">
              <a:extLst>
                <a:ext uri="{FF2B5EF4-FFF2-40B4-BE49-F238E27FC236}">
                  <a16:creationId xmlns:a16="http://schemas.microsoft.com/office/drawing/2014/main" id="{1361D70A-2998-41AE-BD5F-7F92CDEA9789}"/>
                </a:ext>
              </a:extLst>
            </p:cNvPr>
            <p:cNvSpPr/>
            <p:nvPr/>
          </p:nvSpPr>
          <p:spPr>
            <a:xfrm rot="5400000">
              <a:off x="1744866" y="2076189"/>
              <a:ext cx="2630268" cy="32587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7" name="Retângulo 16">
              <a:extLst>
                <a:ext uri="{FF2B5EF4-FFF2-40B4-BE49-F238E27FC236}">
                  <a16:creationId xmlns:a16="http://schemas.microsoft.com/office/drawing/2014/main" id="{72884D11-2E79-4616-908C-BA0CC0702C23}"/>
                </a:ext>
              </a:extLst>
            </p:cNvPr>
            <p:cNvSpPr/>
            <p:nvPr/>
          </p:nvSpPr>
          <p:spPr>
            <a:xfrm>
              <a:off x="2340000" y="1352342"/>
              <a:ext cx="1440000" cy="2880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grpSp>
        <p:nvGrpSpPr>
          <p:cNvPr id="18" name="Agrupar 17">
            <a:extLst>
              <a:ext uri="{FF2B5EF4-FFF2-40B4-BE49-F238E27FC236}">
                <a16:creationId xmlns:a16="http://schemas.microsoft.com/office/drawing/2014/main" id="{7B171603-BE68-4E3C-9055-223C3C4970D2}"/>
              </a:ext>
            </a:extLst>
          </p:cNvPr>
          <p:cNvGrpSpPr/>
          <p:nvPr/>
        </p:nvGrpSpPr>
        <p:grpSpPr>
          <a:xfrm>
            <a:off x="2995988" y="268792"/>
            <a:ext cx="1800000" cy="6120000"/>
            <a:chOff x="2160000" y="369000"/>
            <a:chExt cx="1800000" cy="6120000"/>
          </a:xfrm>
        </p:grpSpPr>
        <p:sp>
          <p:nvSpPr>
            <p:cNvPr id="19" name="Retângulo 18">
              <a:extLst>
                <a:ext uri="{FF2B5EF4-FFF2-40B4-BE49-F238E27FC236}">
                  <a16:creationId xmlns:a16="http://schemas.microsoft.com/office/drawing/2014/main" id="{53203968-A43A-4E82-BB58-F8573FE37AA6}"/>
                </a:ext>
              </a:extLst>
            </p:cNvPr>
            <p:cNvSpPr/>
            <p:nvPr/>
          </p:nvSpPr>
          <p:spPr>
            <a:xfrm>
              <a:off x="2160000" y="369000"/>
              <a:ext cx="1800000" cy="6120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0" name="Retângulo 19">
              <a:extLst>
                <a:ext uri="{FF2B5EF4-FFF2-40B4-BE49-F238E27FC236}">
                  <a16:creationId xmlns:a16="http://schemas.microsoft.com/office/drawing/2014/main" id="{C263D9DD-6F74-494C-9159-0342CCCB6DD4}"/>
                </a:ext>
              </a:extLst>
            </p:cNvPr>
            <p:cNvSpPr/>
            <p:nvPr/>
          </p:nvSpPr>
          <p:spPr>
            <a:xfrm rot="5400000">
              <a:off x="1744866" y="2076189"/>
              <a:ext cx="2630268" cy="32587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1" name="Retângulo 20">
              <a:extLst>
                <a:ext uri="{FF2B5EF4-FFF2-40B4-BE49-F238E27FC236}">
                  <a16:creationId xmlns:a16="http://schemas.microsoft.com/office/drawing/2014/main" id="{95CC4BD1-80E9-453D-9757-B37D9B1CD4B1}"/>
                </a:ext>
              </a:extLst>
            </p:cNvPr>
            <p:cNvSpPr/>
            <p:nvPr/>
          </p:nvSpPr>
          <p:spPr>
            <a:xfrm>
              <a:off x="2340000" y="1352342"/>
              <a:ext cx="1440000" cy="2880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104FC916-DA5E-403C-AFCE-4C6C02DDC407}"/>
              </a:ext>
            </a:extLst>
          </p:cNvPr>
          <p:cNvSpPr txBox="1"/>
          <p:nvPr/>
        </p:nvSpPr>
        <p:spPr>
          <a:xfrm>
            <a:off x="400833" y="6375749"/>
            <a:ext cx="6014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Imprima em papel mais  grosso para fazer os MARCA-PÁGINAS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2931772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</TotalTime>
  <Words>9</Words>
  <Application>Microsoft Office PowerPoint</Application>
  <PresentationFormat>Papel A4 (210 x 297 mm)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Ruy Ernesto Nobrega Schwantes</dc:creator>
  <cp:lastModifiedBy>ruy.ernesto.virtual@gmail.com</cp:lastModifiedBy>
  <cp:revision>8</cp:revision>
  <dcterms:created xsi:type="dcterms:W3CDTF">2020-03-31T18:02:30Z</dcterms:created>
  <dcterms:modified xsi:type="dcterms:W3CDTF">2024-04-14T18:09:22Z</dcterms:modified>
</cp:coreProperties>
</file>